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59" r:id="rId5"/>
    <p:sldId id="263" r:id="rId6"/>
    <p:sldId id="265" r:id="rId7"/>
    <p:sldId id="260" r:id="rId8"/>
    <p:sldId id="264" r:id="rId9"/>
    <p:sldId id="266" r:id="rId10"/>
    <p:sldId id="267" r:id="rId11"/>
    <p:sldId id="268" r:id="rId12"/>
    <p:sldId id="269" r:id="rId13"/>
    <p:sldId id="257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940201-93B1-4BF7-A13F-A710EFE17400}" type="datetimeFigureOut">
              <a:rPr lang="es-ES_tradnl" smtClean="0"/>
              <a:t>17/02/2017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B90165-2F59-445E-9A1E-433ADB2A2E3D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4y3dJ5ek68" TargetMode="External"/><Relationship Id="rId2" Type="http://schemas.openxmlformats.org/officeDocument/2006/relationships/hyperlink" Target="http://www.youtube.com/watch?v=4b8AVDa_eZ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4QiJXLV_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Guerra Civil Española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1936-1939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01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Situación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 en 1937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1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Francisco </a:t>
            </a:r>
            <a:r>
              <a:rPr lang="en-US" dirty="0" err="1" smtClean="0"/>
              <a:t>Germá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Alcalde</a:t>
            </a:r>
            <a:r>
              <a:rPr lang="en-US" dirty="0"/>
              <a:t> </a:t>
            </a:r>
            <a:r>
              <a:rPr lang="en-US" dirty="0" smtClean="0"/>
              <a:t>de Jerez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42" y="2133600"/>
            <a:ext cx="5171058" cy="34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del </a:t>
            </a:r>
            <a:r>
              <a:rPr lang="en-US" dirty="0" err="1" smtClean="0"/>
              <a:t>Conflicto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bando</a:t>
            </a:r>
            <a:r>
              <a:rPr lang="en-US" dirty="0" smtClean="0"/>
              <a:t> </a:t>
            </a:r>
            <a:r>
              <a:rPr lang="en-US" dirty="0" err="1" smtClean="0"/>
              <a:t>nacionalista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lider</a:t>
            </a:r>
            <a:r>
              <a:rPr lang="en-US" dirty="0" smtClean="0"/>
              <a:t> Francisco Franco </a:t>
            </a:r>
            <a:r>
              <a:rPr lang="en-US" dirty="0" err="1" smtClean="0"/>
              <a:t>ganan</a:t>
            </a:r>
            <a:r>
              <a:rPr lang="en-US" dirty="0" smtClean="0"/>
              <a:t> la </a:t>
            </a:r>
            <a:r>
              <a:rPr lang="en-US" dirty="0" err="1" smtClean="0"/>
              <a:t>guerra</a:t>
            </a:r>
            <a:r>
              <a:rPr lang="en-US" dirty="0" smtClean="0"/>
              <a:t> el 1 de </a:t>
            </a:r>
            <a:r>
              <a:rPr lang="en-US" dirty="0" err="1" smtClean="0"/>
              <a:t>abril</a:t>
            </a:r>
            <a:r>
              <a:rPr lang="en-US" dirty="0" smtClean="0"/>
              <a:t> de 1939.</a:t>
            </a:r>
          </a:p>
          <a:p>
            <a:r>
              <a:rPr lang="en-US" dirty="0" err="1" smtClean="0"/>
              <a:t>Comienzo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dictadura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duraría</a:t>
            </a:r>
            <a:r>
              <a:rPr lang="en-US" dirty="0" smtClean="0"/>
              <a:t> </a:t>
            </a:r>
            <a:r>
              <a:rPr lang="en-US" smtClean="0"/>
              <a:t>hasta 1975.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Brigadas internacionales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35774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>
                <a:hlinkClick r:id="rId2"/>
              </a:rPr>
              <a:t>http://www.youtube.com/watch?v=4b8AVDa_eZM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Excelente documental</a:t>
            </a:r>
          </a:p>
          <a:p>
            <a:pPr marL="0" indent="0">
              <a:buNone/>
            </a:pPr>
            <a:r>
              <a:rPr lang="es-ES_tradnl" dirty="0" smtClean="0">
                <a:hlinkClick r:id="rId3"/>
              </a:rPr>
              <a:t>http</a:t>
            </a:r>
            <a:r>
              <a:rPr lang="es-ES_tradnl" dirty="0">
                <a:hlinkClick r:id="rId3"/>
              </a:rPr>
              <a:t>://</a:t>
            </a:r>
            <a:r>
              <a:rPr lang="es-ES_tradnl" dirty="0" smtClean="0">
                <a:hlinkClick r:id="rId3"/>
              </a:rPr>
              <a:t>www.youtube.com/watch?v=Q4y3dJ5ek68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Lorca</a:t>
            </a:r>
          </a:p>
          <a:p>
            <a:pPr marL="0" indent="0">
              <a:buNone/>
            </a:pPr>
            <a:r>
              <a:rPr lang="es-ES_tradnl" dirty="0">
                <a:hlinkClick r:id="rId4"/>
              </a:rPr>
              <a:t>https://</a:t>
            </a:r>
            <a:r>
              <a:rPr lang="es-ES_tradnl" dirty="0" smtClean="0">
                <a:hlinkClick r:id="rId4"/>
              </a:rPr>
              <a:t>www.youtube.com/watch?v=PO4QiJXLV_s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6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better to die on your feet than to live on your knees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76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5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533400"/>
            <a:ext cx="489243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81000"/>
            <a:ext cx="4381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85838"/>
            <a:ext cx="6105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Guerra Civil Española (1936-1939)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Comenzó </a:t>
            </a:r>
            <a:r>
              <a:rPr lang="es-ES" dirty="0"/>
              <a:t>cuando una parte del ejército español </a:t>
            </a:r>
            <a:r>
              <a:rPr lang="es-ES" dirty="0" smtClean="0"/>
              <a:t>dirigido </a:t>
            </a:r>
            <a:r>
              <a:rPr lang="es-ES" dirty="0"/>
              <a:t>por </a:t>
            </a:r>
            <a:r>
              <a:rPr lang="es-ES" b="1" dirty="0"/>
              <a:t>el general Francisco Franco</a:t>
            </a:r>
            <a:r>
              <a:rPr lang="es-ES" dirty="0"/>
              <a:t>, se levantó contra el gobierno </a:t>
            </a:r>
            <a:r>
              <a:rPr lang="es-ES" dirty="0" smtClean="0"/>
              <a:t>republicano </a:t>
            </a:r>
            <a:r>
              <a:rPr lang="es-ES" dirty="0"/>
              <a:t>democráticamente </a:t>
            </a:r>
            <a:r>
              <a:rPr lang="es-ES" dirty="0" smtClean="0"/>
              <a:t>elegido.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162420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Una </a:t>
            </a:r>
            <a:r>
              <a:rPr lang="es-ES" b="1" dirty="0"/>
              <a:t>polarización </a:t>
            </a:r>
            <a:r>
              <a:rPr lang="es-ES" dirty="0"/>
              <a:t>de la sociedad en dos bandos, la derecha y la izquierda entre las que existía una fuerte </a:t>
            </a:r>
            <a:r>
              <a:rPr lang="es-ES" dirty="0" smtClean="0"/>
              <a:t>tensión.</a:t>
            </a:r>
          </a:p>
          <a:p>
            <a:r>
              <a:rPr lang="es-ES" b="1" dirty="0"/>
              <a:t> La izquierda </a:t>
            </a:r>
            <a:r>
              <a:rPr lang="es-ES" dirty="0"/>
              <a:t>ganó las elecciones democráticamente y </a:t>
            </a:r>
            <a:r>
              <a:rPr lang="es-ES" b="1" dirty="0"/>
              <a:t>la derecha </a:t>
            </a:r>
            <a:r>
              <a:rPr lang="es-ES" dirty="0"/>
              <a:t>veía un gobierno de izquierdas como un gran peligro para el país.</a:t>
            </a:r>
            <a:endParaRPr lang="es-ES" dirty="0" smtClean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09" y="685800"/>
            <a:ext cx="16365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republicanos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sz="3200" dirty="0" smtClean="0"/>
              <a:t>Elegidos democráticamente. Presidente Manuel Azaña</a:t>
            </a:r>
          </a:p>
          <a:p>
            <a:r>
              <a:rPr lang="es-ES" sz="3200" dirty="0" smtClean="0"/>
              <a:t>Los intelectuales</a:t>
            </a:r>
          </a:p>
          <a:p>
            <a:r>
              <a:rPr lang="es-ES" sz="3200" dirty="0" smtClean="0"/>
              <a:t>Los izquierdistas</a:t>
            </a:r>
          </a:p>
          <a:p>
            <a:r>
              <a:rPr lang="es-ES" sz="3200" dirty="0"/>
              <a:t>L</a:t>
            </a:r>
            <a:r>
              <a:rPr lang="es-ES" sz="3200" dirty="0" smtClean="0"/>
              <a:t>os </a:t>
            </a:r>
            <a:r>
              <a:rPr lang="es-ES" sz="3200" dirty="0"/>
              <a:t>pobres</a:t>
            </a:r>
          </a:p>
          <a:p>
            <a:r>
              <a:rPr lang="es-ES" sz="3200" dirty="0" smtClean="0"/>
              <a:t>Los </a:t>
            </a:r>
            <a:r>
              <a:rPr lang="es-ES" sz="3200" dirty="0"/>
              <a:t>liberales</a:t>
            </a:r>
          </a:p>
          <a:p>
            <a:endParaRPr lang="es-ES_trad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267200"/>
            <a:ext cx="2817223" cy="16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Ideario</a:t>
            </a:r>
            <a:r>
              <a:rPr lang="en-US" dirty="0" smtClean="0"/>
              <a:t> </a:t>
            </a:r>
            <a:r>
              <a:rPr lang="en-US" dirty="0" err="1" smtClean="0"/>
              <a:t>Republicano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Modernización del país.</a:t>
            </a:r>
          </a:p>
          <a:p>
            <a:r>
              <a:rPr lang="es-ES" sz="3200" dirty="0" smtClean="0"/>
              <a:t>La </a:t>
            </a:r>
            <a:r>
              <a:rPr lang="es-ES" sz="3200" dirty="0"/>
              <a:t>secularización del Estado.</a:t>
            </a:r>
          </a:p>
          <a:p>
            <a:r>
              <a:rPr lang="es-ES" sz="3200" dirty="0"/>
              <a:t>Subordinar el "poder militar" al poder civil.</a:t>
            </a:r>
          </a:p>
          <a:p>
            <a:r>
              <a:rPr lang="es-ES" sz="3200" dirty="0"/>
              <a:t>Otorgan a los sindicatos un mayor control del mercado de trabajo.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6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Apoyos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Muy</a:t>
            </a:r>
            <a:r>
              <a:rPr lang="en-US" b="1" dirty="0" smtClean="0"/>
              <a:t> </a:t>
            </a:r>
            <a:r>
              <a:rPr lang="en-US" b="1" dirty="0" err="1" smtClean="0"/>
              <a:t>escasos</a:t>
            </a:r>
            <a:r>
              <a:rPr lang="en-US" dirty="0" smtClean="0"/>
              <a:t>. </a:t>
            </a:r>
            <a:r>
              <a:rPr lang="en-US" dirty="0" err="1" smtClean="0"/>
              <a:t>Miedo</a:t>
            </a:r>
            <a:r>
              <a:rPr lang="en-US" dirty="0" smtClean="0"/>
              <a:t> </a:t>
            </a:r>
            <a:r>
              <a:rPr lang="en-US" dirty="0" err="1" smtClean="0"/>
              <a:t>profundo</a:t>
            </a:r>
            <a:r>
              <a:rPr lang="en-US" dirty="0" smtClean="0"/>
              <a:t> </a:t>
            </a:r>
            <a:r>
              <a:rPr lang="en-US" dirty="0" err="1" smtClean="0"/>
              <a:t>debido</a:t>
            </a:r>
            <a:r>
              <a:rPr lang="en-US" dirty="0" smtClean="0"/>
              <a:t> a la </a:t>
            </a:r>
            <a:r>
              <a:rPr lang="en-US" dirty="0" err="1" smtClean="0"/>
              <a:t>brecha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: </a:t>
            </a:r>
            <a:r>
              <a:rPr lang="en-US" dirty="0" err="1" smtClean="0"/>
              <a:t>Fascismo</a:t>
            </a:r>
            <a:r>
              <a:rPr lang="en-US" dirty="0" smtClean="0"/>
              <a:t> / </a:t>
            </a:r>
            <a:r>
              <a:rPr lang="en-US" dirty="0" err="1" smtClean="0"/>
              <a:t>Comunismo</a:t>
            </a:r>
            <a:r>
              <a:rPr lang="en-US" dirty="0" smtClean="0"/>
              <a:t> / </a:t>
            </a:r>
            <a:r>
              <a:rPr lang="en-US" dirty="0" err="1" smtClean="0"/>
              <a:t>Democracia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mayoria</a:t>
            </a:r>
            <a:r>
              <a:rPr lang="en-US" dirty="0" smtClean="0"/>
              <a:t> de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firmó</a:t>
            </a:r>
            <a:r>
              <a:rPr lang="en-US" dirty="0" smtClean="0"/>
              <a:t> un </a:t>
            </a:r>
            <a:r>
              <a:rPr lang="en-US" b="1" dirty="0" err="1" smtClean="0"/>
              <a:t>documento</a:t>
            </a:r>
            <a:r>
              <a:rPr lang="en-US" b="1" dirty="0" smtClean="0"/>
              <a:t> de no </a:t>
            </a:r>
            <a:r>
              <a:rPr lang="en-US" b="1" dirty="0" err="1" smtClean="0"/>
              <a:t>intervención</a:t>
            </a:r>
            <a:r>
              <a:rPr lang="en-US" b="1" dirty="0"/>
              <a:t>.</a:t>
            </a:r>
            <a:endParaRPr lang="es-ES" b="1" dirty="0"/>
          </a:p>
          <a:p>
            <a:r>
              <a:rPr lang="es-ES" b="1" dirty="0"/>
              <a:t>La Unión Soviética </a:t>
            </a:r>
            <a:r>
              <a:rPr lang="es-ES" b="1" dirty="0" smtClean="0"/>
              <a:t>y México</a:t>
            </a:r>
            <a:r>
              <a:rPr lang="es-ES" dirty="0" smtClean="0"/>
              <a:t> fueron los principales aliados de los republicanos.</a:t>
            </a:r>
          </a:p>
          <a:p>
            <a:r>
              <a:rPr lang="es-ES" b="1" dirty="0" smtClean="0"/>
              <a:t>Brigadas internacionales</a:t>
            </a:r>
            <a:r>
              <a:rPr lang="es-ES" dirty="0" smtClean="0"/>
              <a:t>. Jóvenes de diferentes países entre ellos EE.UU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09999"/>
            <a:ext cx="1777138" cy="21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nacionalistas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Rebeldes al mando del General Francisco Franco</a:t>
            </a:r>
          </a:p>
          <a:p>
            <a:r>
              <a:rPr lang="es-ES" sz="3200" dirty="0" smtClean="0"/>
              <a:t>Los propietarios de la tierra</a:t>
            </a:r>
            <a:endParaRPr lang="es-ES" sz="3200" dirty="0"/>
          </a:p>
          <a:p>
            <a:r>
              <a:rPr lang="es-ES" sz="3200" dirty="0" smtClean="0"/>
              <a:t>La </a:t>
            </a:r>
            <a:r>
              <a:rPr lang="es-ES" sz="3200" dirty="0"/>
              <a:t>iglesia católica. Los curas</a:t>
            </a:r>
          </a:p>
          <a:p>
            <a:r>
              <a:rPr lang="es-ES" sz="3200" dirty="0" smtClean="0"/>
              <a:t>Los </a:t>
            </a:r>
            <a:r>
              <a:rPr lang="es-ES" sz="3200" dirty="0"/>
              <a:t>conservadores</a:t>
            </a:r>
          </a:p>
          <a:p>
            <a:endParaRPr lang="es-ES_trad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5" y="4495800"/>
            <a:ext cx="217714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Ideario</a:t>
            </a:r>
            <a:r>
              <a:rPr lang="en-US" dirty="0" smtClean="0"/>
              <a:t> </a:t>
            </a:r>
            <a:r>
              <a:rPr lang="en-US" dirty="0" err="1" smtClean="0"/>
              <a:t>nacionalista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/>
          </a:p>
          <a:p>
            <a:r>
              <a:rPr lang="es-ES" sz="2600" b="1" dirty="0" smtClean="0"/>
              <a:t>Antiliberalismo</a:t>
            </a:r>
            <a:r>
              <a:rPr lang="es-ES" sz="2600" dirty="0" smtClean="0"/>
              <a:t>. </a:t>
            </a:r>
            <a:r>
              <a:rPr lang="es-ES" sz="2600" dirty="0"/>
              <a:t>S</a:t>
            </a:r>
            <a:r>
              <a:rPr lang="es-ES" sz="2600" dirty="0" smtClean="0"/>
              <a:t>istema opuesto </a:t>
            </a:r>
            <a:r>
              <a:rPr lang="es-ES" sz="2600" dirty="0"/>
              <a:t>a toda clase de libertad política o social; por </a:t>
            </a:r>
            <a:r>
              <a:rPr lang="es-ES" sz="2600" dirty="0" smtClean="0"/>
              <a:t>lo tanto se opone a la democracia.</a:t>
            </a:r>
          </a:p>
          <a:p>
            <a:pPr marL="0" indent="0">
              <a:buNone/>
            </a:pPr>
            <a:endParaRPr lang="es-ES" sz="2600" dirty="0" smtClean="0"/>
          </a:p>
          <a:p>
            <a:r>
              <a:rPr lang="es-ES" sz="2600" b="1" dirty="0" smtClean="0"/>
              <a:t>Autoritarismo</a:t>
            </a:r>
            <a:r>
              <a:rPr lang="es-ES" sz="2600" dirty="0" smtClean="0"/>
              <a:t>. Quiere dominar </a:t>
            </a:r>
            <a:r>
              <a:rPr lang="es-ES" sz="2600" dirty="0"/>
              <a:t>todos los aspectos de la vida </a:t>
            </a:r>
            <a:r>
              <a:rPr lang="es-ES" sz="2600" dirty="0" smtClean="0"/>
              <a:t>  </a:t>
            </a:r>
          </a:p>
          <a:p>
            <a:pPr marL="0" indent="0">
              <a:buNone/>
            </a:pPr>
            <a:r>
              <a:rPr lang="es-ES" sz="2600" dirty="0" smtClean="0"/>
              <a:t>     nacional </a:t>
            </a:r>
            <a:r>
              <a:rPr lang="es-ES" sz="2600" dirty="0"/>
              <a:t>y </a:t>
            </a:r>
            <a:r>
              <a:rPr lang="es-ES" sz="2600" dirty="0" smtClean="0"/>
              <a:t>social.</a:t>
            </a:r>
          </a:p>
          <a:p>
            <a:pPr marL="0" indent="0">
              <a:buNone/>
            </a:pPr>
            <a:endParaRPr lang="es-ES" sz="2600" dirty="0" smtClean="0"/>
          </a:p>
          <a:p>
            <a:r>
              <a:rPr lang="es-ES" sz="2600" b="1" dirty="0" smtClean="0"/>
              <a:t>Anticomunismo</a:t>
            </a:r>
            <a:r>
              <a:rPr lang="es-ES" sz="2600" dirty="0" smtClean="0"/>
              <a:t>. </a:t>
            </a:r>
            <a:r>
              <a:rPr lang="es-ES" sz="2600" dirty="0"/>
              <a:t>S</a:t>
            </a:r>
            <a:r>
              <a:rPr lang="es-ES" sz="2600" dirty="0" smtClean="0"/>
              <a:t>e no solo al comunismo</a:t>
            </a:r>
            <a:r>
              <a:rPr lang="es-ES" sz="2600" dirty="0"/>
              <a:t> </a:t>
            </a:r>
            <a:r>
              <a:rPr lang="es-ES" sz="2600" dirty="0" smtClean="0"/>
              <a:t>sino a </a:t>
            </a:r>
            <a:r>
              <a:rPr lang="es-ES" sz="2600" dirty="0"/>
              <a:t>toda ideología de </a:t>
            </a:r>
            <a:r>
              <a:rPr lang="es-ES" sz="2600" dirty="0" smtClean="0"/>
              <a:t>izquierdas</a:t>
            </a:r>
            <a:r>
              <a:rPr lang="es-ES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087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Apoyos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/>
              <a:t>Italia </a:t>
            </a:r>
            <a:r>
              <a:rPr lang="en-US" b="1" dirty="0" err="1"/>
              <a:t>fascista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smtClean="0"/>
              <a:t>Mussolini</a:t>
            </a:r>
          </a:p>
          <a:p>
            <a:r>
              <a:rPr lang="en-US" b="1" dirty="0" smtClean="0"/>
              <a:t>La </a:t>
            </a:r>
            <a:r>
              <a:rPr lang="en-US" b="1" dirty="0" err="1"/>
              <a:t>Alemania</a:t>
            </a:r>
            <a:r>
              <a:rPr lang="en-US" b="1" dirty="0"/>
              <a:t> </a:t>
            </a:r>
            <a:r>
              <a:rPr lang="en-US" b="1" dirty="0" err="1"/>
              <a:t>nazi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smtClean="0"/>
              <a:t>Hitler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200400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11" y="3078314"/>
            <a:ext cx="23454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238</TotalTime>
  <Words>334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Guerra Civil Española</vt:lpstr>
      <vt:lpstr>La Guerra Civil Española (1936-1939) </vt:lpstr>
      <vt:lpstr>Causas </vt:lpstr>
      <vt:lpstr>Los republicanos </vt:lpstr>
      <vt:lpstr>Ideario Republicano</vt:lpstr>
      <vt:lpstr>Apoyos internacionales</vt:lpstr>
      <vt:lpstr>Los nacionalistas</vt:lpstr>
      <vt:lpstr>Ideario nacionalista</vt:lpstr>
      <vt:lpstr>Apoyos internacionales</vt:lpstr>
      <vt:lpstr>Situación en España en 1937</vt:lpstr>
      <vt:lpstr>Francisco Germá Alcalde de Jerez </vt:lpstr>
      <vt:lpstr>Fin del Conflicto</vt:lpstr>
      <vt:lpstr>Brigadas internacionales</vt:lpstr>
      <vt:lpstr>It is better to die on your feet than to live on your knees</vt:lpstr>
      <vt:lpstr>PowerPoint Presentation</vt:lpstr>
      <vt:lpstr>PowerPoint Presentation</vt:lpstr>
      <vt:lpstr>PowerPoint Presentation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Civil Española</dc:title>
  <dc:creator>Scarsdale High School</dc:creator>
  <cp:lastModifiedBy>Scarsdale High School</cp:lastModifiedBy>
  <cp:revision>22</cp:revision>
  <dcterms:created xsi:type="dcterms:W3CDTF">2012-12-09T20:41:58Z</dcterms:created>
  <dcterms:modified xsi:type="dcterms:W3CDTF">2017-02-17T13:28:24Z</dcterms:modified>
</cp:coreProperties>
</file>